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  <p:sldId id="269" r:id="rId21"/>
    <p:sldId id="270" r:id="rId22"/>
    <p:sldId id="271" r:id="rId23"/>
    <p:sldId id="272" r:id="rId24"/>
    <p:sldId id="273" r:id="rId25"/>
    <p:sldId id="274" r:id="rId26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Relationship Id="rId9" Type="http://schemas.openxmlformats.org/officeDocument/2006/relationships/slide" Target="slides/slide2.xml"/>
<Relationship Id="rId10" Type="http://schemas.openxmlformats.org/officeDocument/2006/relationships/slide" Target="slides/slide3.xml"/>
<Relationship Id="rId11" Type="http://schemas.openxmlformats.org/officeDocument/2006/relationships/slide" Target="slides/slide4.xml"/>
<Relationship Id="rId12" Type="http://schemas.openxmlformats.org/officeDocument/2006/relationships/slide" Target="slides/slide5.xml"/>
<Relationship Id="rId13" Type="http://schemas.openxmlformats.org/officeDocument/2006/relationships/slide" Target="slides/slide6.xml"/>
<Relationship Id="rId14" Type="http://schemas.openxmlformats.org/officeDocument/2006/relationships/slide" Target="slides/slide7.xml"/>
<Relationship Id="rId15" Type="http://schemas.openxmlformats.org/officeDocument/2006/relationships/slide" Target="slides/slide8.xml"/>
<Relationship Id="rId16" Type="http://schemas.openxmlformats.org/officeDocument/2006/relationships/slide" Target="slides/slide9.xml"/>
<Relationship Id="rId17" Type="http://schemas.openxmlformats.org/officeDocument/2006/relationships/slide" Target="slides/slide10.xml"/>
<Relationship Id="rId18" Type="http://schemas.openxmlformats.org/officeDocument/2006/relationships/slide" Target="slides/slide11.xml"/>
<Relationship Id="rId19" Type="http://schemas.openxmlformats.org/officeDocument/2006/relationships/slide" Target="slides/slide12.xml"/>
<Relationship Id="rId20" Type="http://schemas.openxmlformats.org/officeDocument/2006/relationships/slide" Target="slides/slide13.xml"/>
<Relationship Id="rId21" Type="http://schemas.openxmlformats.org/officeDocument/2006/relationships/slide" Target="slides/slide14.xml"/>
<Relationship Id="rId22" Type="http://schemas.openxmlformats.org/officeDocument/2006/relationships/slide" Target="slides/slide15.xml"/>
<Relationship Id="rId23" Type="http://schemas.openxmlformats.org/officeDocument/2006/relationships/slide" Target="slides/slide16.xml"/>
<Relationship Id="rId24" Type="http://schemas.openxmlformats.org/officeDocument/2006/relationships/slide" Target="slides/slide17.xml"/>
<Relationship Id="rId25" Type="http://schemas.openxmlformats.org/officeDocument/2006/relationships/slide" Target="slides/slide18.xml"/>
<Relationship Id="rId26" Type="http://schemas.openxmlformats.org/officeDocument/2006/relationships/slide" Target="slides/slide19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1.xml"/>
</Relationships>

</file>

<file path=ppt/slides/_rels/slide10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1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12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13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14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Relationship Id="rId2" Type="http://schemas.openxmlformats.org/officeDocument/2006/relationships/hyperlink" Target="https://github.com/cardiomoon/rrtable/raw/master/inst/doc/sampleData3.docx" TargetMode="External"/>
<Relationship Id="rId3" Type="http://schemas.openxmlformats.org/officeDocument/2006/relationships/hyperlink" Target="https://view.officeapps.live.com/op/view.aspx?src=https://github.com/cardiomoon/rrtable/raw/master/inst/doc/sampleData3.docx" TargetMode="External"/>
</Relationships>

</file>

<file path=ppt/slides/_rels/slide15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Relationship Id="rId2" Type="http://schemas.openxmlformats.org/officeDocument/2006/relationships/hyperlink" Target="https://github.com/cardiomoon/rrtable/raw/master/inst/doc/sampleData2.docx" TargetMode="External"/>
<Relationship Id="rId3" Type="http://schemas.openxmlformats.org/officeDocument/2006/relationships/hyperlink" Target="https://view.officeapps.live.com/op/view.aspx?src=https://github.com/cardiomoon/rrtable/raw/master/inst/doc/sampleData2.docx" TargetMode="External"/>
</Relationships>

</file>

<file path=ppt/slides/_rels/slide16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Relationship Id="rId2" Type="http://schemas.openxmlformats.org/officeDocument/2006/relationships/hyperlink" Target="https://github.com/cardiomoon/rrtable/raw/master/inst/doc/sampleData3.pptx" TargetMode="External"/>
<Relationship Id="rId3" Type="http://schemas.openxmlformats.org/officeDocument/2006/relationships/hyperlink" Target="https://view.officeapps.live.com/op/view.aspx?src=https://github.com/cardiomoon/rrtable/raw/master/inst/doc/sampleData3.pptx" TargetMode="External"/>
</Relationships>

</file>

<file path=ppt/slides/_rels/slide17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Relationship Id="rId2" Type="http://schemas.openxmlformats.org/officeDocument/2006/relationships/hyperlink" Target="https://github.com/cardiomoon/rrtable/raw/master/inst/doc/sampleData2.pptx" TargetMode="External"/>
<Relationship Id="rId3" Type="http://schemas.openxmlformats.org/officeDocument/2006/relationships/hyperlink" Target="https://view.officeapps.live.com/op/view.aspx?src=https://github.com/cardiomoon/rrtable/raw/master/inst/doc/sampleData2.pptx" TargetMode="External"/>
</Relationships>

</file>

<file path=ppt/slides/_rels/slide18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Relationship Id="rId2" Type="http://schemas.openxmlformats.org/officeDocument/2006/relationships/hyperlink" Target="https://github.com/cardiomoon/rrtable/raw/master/inst/doc/sampleData3.pdf" TargetMode="External"/>
</Relationships>

</file>

<file path=ppt/slides/_rels/slide19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Relationship Id="rId2" Type="http://schemas.openxmlformats.org/officeDocument/2006/relationships/hyperlink" Target="https://github.com/cardiomoon/rrtable/raw/master/inst/doc/sampleData2.pdf" TargetMode="External"/>
</Relationships>

</file>

<file path=ppt/slides/_rels/slide2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_rels/slide3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4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5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6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7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8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9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/>
              <a:t>R package `rrtable`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r>
              <a:rPr/>
              <a:t>Reproducible Research with a Table of R codes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R code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fit=lm(mpg~wt*hp,data=mtcars)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summary(fit)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Call: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lm(formula = mpg ~ wt * hp, data = mtcars)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Residuals: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Min      1Q  Median      3Q     Max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-3.0632 -1.6491 -0.7362  1.4211  4.5513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Coefficients: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Estimate Std. Error t value Pr(&gt;|t|)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(Intercept) 49.80842    3.60516  13.816 5.01e-14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wt          -8.21662    1.26971  -6.471 5.20e-07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hp          -0.12010    0.02470  -4.863 4.04e-05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wt:hp        0.02785    0.00742   3.753 0.000811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---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Signif. codes:  0 ‘***’ 0.001 ‘**’ 0.01 ‘*’ 0.05 ‘.’ 0.1 ‘ ’ 1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Residual standard error: 2.153 on 28 degrees of freedom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Multiple R-squared:  0.8848,	Adjusted R-squared:  0.8724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F-statistic: 71.66 on 3 and 28 DF,  p-value: 2.981e-13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Two ggplots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910680" y="1441189"/>
              <a:ext cx="3591730" cy="409940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910680" y="4966058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910680" y="4189655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910680" y="3413252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910680" y="2636849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910680" y="1860446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255341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2162344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3069346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3976349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910680" y="5354260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910680" y="4577857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910680" y="3801454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910680" y="3025051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910680" y="2248648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910680" y="1472245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1708842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2615845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3522848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4429850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774717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593316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411916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321215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684016" y="28449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2046817" y="2379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321215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684016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139815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593316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2046817" y="26896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502616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502616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049115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2409619" y="22238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2318918" y="16026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2046817" y="23791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774717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2318918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774717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2046817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774717" y="26896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321215" y="28449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774717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502616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684016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684016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65417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865417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411916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502616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2046817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865417" y="2068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2137518" y="191326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593316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684016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2137518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593316" y="28449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139815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774717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684016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230515" y="48635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139815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1684016" y="3000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774717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1502616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774717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1321215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956117" y="26896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1684016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3498022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2953820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34073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2137518" y="48635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30445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2318918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863120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593316" y="4708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3135221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1865417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684016" y="53294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25003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591019" y="50188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681719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228218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32259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228218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4096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772420" y="50188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2228218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2500319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2681719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863120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2681719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2953820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3135221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3316621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225921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591019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2318918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2137518" y="4708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2137518" y="4708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4096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25910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2046817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2591019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32259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2863120" y="48635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228218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2137518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2137518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6817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2409619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1684016" y="48635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228218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318918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318918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2772420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1774717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318918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863120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4096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3588722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863120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3044520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4042223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1593316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3770122" y="3931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3225921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3679422" y="28449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3044520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953820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3316621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318918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409619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953820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3044520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4132924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4132924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591019" y="50188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3407321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228218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4132924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863120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3225921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3679422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7724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6817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9538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3679422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3860823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4314324" y="25343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9538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2863120" y="40871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681719" y="4397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4132924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863120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953820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5910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34073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32259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3407321" y="36213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2409619" y="42424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3316621" y="3466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3225921" y="33107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3225921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2863120" y="45530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3044520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2772420" y="3155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2500319" y="37766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692688" y="5313796"/>
              <a:ext cx="155361" cy="805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692688" y="4537557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692688" y="3761154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692688" y="2984751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692688" y="2208238"/>
              <a:ext cx="155361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692688" y="1431999"/>
              <a:ext cx="155361" cy="8032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875886" y="535426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875886" y="457785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875886" y="380145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875886" y="302505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875886" y="22486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875886" y="147224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1708842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2615845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3522848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4429850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1677765" y="5604591"/>
              <a:ext cx="62155" cy="7879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2584767" y="5602899"/>
              <a:ext cx="62155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3491770" y="5606555"/>
              <a:ext cx="62155" cy="768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4398772" y="5602790"/>
              <a:ext cx="62155" cy="806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2294846" y="5709276"/>
              <a:ext cx="823397" cy="1338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184360" y="3424862"/>
              <a:ext cx="753206" cy="1320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198" name="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199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rc4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rc5"/>
            <p:cNvSpPr/>
            <p:nvPr/>
          </p:nvSpPr>
          <p:spPr>
            <a:xfrm>
              <a:off x="5025480" y="1441189"/>
              <a:ext cx="3591730" cy="409940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2" name="pl6"/>
            <p:cNvSpPr/>
            <p:nvPr/>
          </p:nvSpPr>
          <p:spPr>
            <a:xfrm>
              <a:off x="5025480" y="4966058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l7"/>
            <p:cNvSpPr/>
            <p:nvPr/>
          </p:nvSpPr>
          <p:spPr>
            <a:xfrm>
              <a:off x="5025480" y="4189655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l8"/>
            <p:cNvSpPr/>
            <p:nvPr/>
          </p:nvSpPr>
          <p:spPr>
            <a:xfrm>
              <a:off x="5025480" y="3413252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l9"/>
            <p:cNvSpPr/>
            <p:nvPr/>
          </p:nvSpPr>
          <p:spPr>
            <a:xfrm>
              <a:off x="5025480" y="2636849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l10"/>
            <p:cNvSpPr/>
            <p:nvPr/>
          </p:nvSpPr>
          <p:spPr>
            <a:xfrm>
              <a:off x="5025480" y="1860446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l11"/>
            <p:cNvSpPr/>
            <p:nvPr/>
          </p:nvSpPr>
          <p:spPr>
            <a:xfrm>
              <a:off x="5370141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l12"/>
            <p:cNvSpPr/>
            <p:nvPr/>
          </p:nvSpPr>
          <p:spPr>
            <a:xfrm>
              <a:off x="6277144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l13"/>
            <p:cNvSpPr/>
            <p:nvPr/>
          </p:nvSpPr>
          <p:spPr>
            <a:xfrm>
              <a:off x="7184146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l14"/>
            <p:cNvSpPr/>
            <p:nvPr/>
          </p:nvSpPr>
          <p:spPr>
            <a:xfrm>
              <a:off x="8091149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l15"/>
            <p:cNvSpPr/>
            <p:nvPr/>
          </p:nvSpPr>
          <p:spPr>
            <a:xfrm>
              <a:off x="5025480" y="5354260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l16"/>
            <p:cNvSpPr/>
            <p:nvPr/>
          </p:nvSpPr>
          <p:spPr>
            <a:xfrm>
              <a:off x="5025480" y="4577857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l17"/>
            <p:cNvSpPr/>
            <p:nvPr/>
          </p:nvSpPr>
          <p:spPr>
            <a:xfrm>
              <a:off x="5025480" y="3801454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l18"/>
            <p:cNvSpPr/>
            <p:nvPr/>
          </p:nvSpPr>
          <p:spPr>
            <a:xfrm>
              <a:off x="5025480" y="3025051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l19"/>
            <p:cNvSpPr/>
            <p:nvPr/>
          </p:nvSpPr>
          <p:spPr>
            <a:xfrm>
              <a:off x="5025480" y="2248648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l20"/>
            <p:cNvSpPr/>
            <p:nvPr/>
          </p:nvSpPr>
          <p:spPr>
            <a:xfrm>
              <a:off x="5025480" y="1472245"/>
              <a:ext cx="3591730" cy="0"/>
            </a:xfrm>
            <a:custGeom>
              <a:avLst/>
              <a:pathLst>
                <a:path w="3591730" h="0">
                  <a:moveTo>
                    <a:pt x="0" y="0"/>
                  </a:moveTo>
                  <a:lnTo>
                    <a:pt x="3591730" y="0"/>
                  </a:lnTo>
                  <a:lnTo>
                    <a:pt x="359173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l21"/>
            <p:cNvSpPr/>
            <p:nvPr/>
          </p:nvSpPr>
          <p:spPr>
            <a:xfrm>
              <a:off x="5823642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l22"/>
            <p:cNvSpPr/>
            <p:nvPr/>
          </p:nvSpPr>
          <p:spPr>
            <a:xfrm>
              <a:off x="6730645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l23"/>
            <p:cNvSpPr/>
            <p:nvPr/>
          </p:nvSpPr>
          <p:spPr>
            <a:xfrm>
              <a:off x="7637648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l24"/>
            <p:cNvSpPr/>
            <p:nvPr/>
          </p:nvSpPr>
          <p:spPr>
            <a:xfrm>
              <a:off x="8544650" y="144118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5"/>
            <p:cNvSpPr/>
            <p:nvPr/>
          </p:nvSpPr>
          <p:spPr>
            <a:xfrm>
              <a:off x="5889517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6"/>
            <p:cNvSpPr/>
            <p:nvPr/>
          </p:nvSpPr>
          <p:spPr>
            <a:xfrm>
              <a:off x="5708116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7"/>
            <p:cNvSpPr/>
            <p:nvPr/>
          </p:nvSpPr>
          <p:spPr>
            <a:xfrm>
              <a:off x="5526716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8"/>
            <p:cNvSpPr/>
            <p:nvPr/>
          </p:nvSpPr>
          <p:spPr>
            <a:xfrm>
              <a:off x="5436015" y="362134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9"/>
            <p:cNvSpPr/>
            <p:nvPr/>
          </p:nvSpPr>
          <p:spPr>
            <a:xfrm>
              <a:off x="5798816" y="284494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30"/>
            <p:cNvSpPr/>
            <p:nvPr/>
          </p:nvSpPr>
          <p:spPr>
            <a:xfrm>
              <a:off x="6161617" y="237910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31"/>
            <p:cNvSpPr/>
            <p:nvPr/>
          </p:nvSpPr>
          <p:spPr>
            <a:xfrm>
              <a:off x="5436015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32"/>
            <p:cNvSpPr/>
            <p:nvPr/>
          </p:nvSpPr>
          <p:spPr>
            <a:xfrm>
              <a:off x="5798816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33"/>
            <p:cNvSpPr/>
            <p:nvPr/>
          </p:nvSpPr>
          <p:spPr>
            <a:xfrm>
              <a:off x="5254615" y="393190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34"/>
            <p:cNvSpPr/>
            <p:nvPr/>
          </p:nvSpPr>
          <p:spPr>
            <a:xfrm>
              <a:off x="5708116" y="362134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35"/>
            <p:cNvSpPr/>
            <p:nvPr/>
          </p:nvSpPr>
          <p:spPr>
            <a:xfrm>
              <a:off x="6161617" y="26896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36"/>
            <p:cNvSpPr/>
            <p:nvPr/>
          </p:nvSpPr>
          <p:spPr>
            <a:xfrm>
              <a:off x="5617416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37"/>
            <p:cNvSpPr/>
            <p:nvPr/>
          </p:nvSpPr>
          <p:spPr>
            <a:xfrm>
              <a:off x="5617416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38"/>
            <p:cNvSpPr/>
            <p:nvPr/>
          </p:nvSpPr>
          <p:spPr>
            <a:xfrm>
              <a:off x="5163915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39"/>
            <p:cNvSpPr/>
            <p:nvPr/>
          </p:nvSpPr>
          <p:spPr>
            <a:xfrm>
              <a:off x="6524419" y="222382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40"/>
            <p:cNvSpPr/>
            <p:nvPr/>
          </p:nvSpPr>
          <p:spPr>
            <a:xfrm>
              <a:off x="6433718" y="160269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41"/>
            <p:cNvSpPr/>
            <p:nvPr/>
          </p:nvSpPr>
          <p:spPr>
            <a:xfrm>
              <a:off x="6161617" y="237910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42"/>
            <p:cNvSpPr/>
            <p:nvPr/>
          </p:nvSpPr>
          <p:spPr>
            <a:xfrm>
              <a:off x="5889517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43"/>
            <p:cNvSpPr/>
            <p:nvPr/>
          </p:nvSpPr>
          <p:spPr>
            <a:xfrm>
              <a:off x="6433718" y="253438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44"/>
            <p:cNvSpPr/>
            <p:nvPr/>
          </p:nvSpPr>
          <p:spPr>
            <a:xfrm>
              <a:off x="5889517" y="253438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45"/>
            <p:cNvSpPr/>
            <p:nvPr/>
          </p:nvSpPr>
          <p:spPr>
            <a:xfrm>
              <a:off x="6161617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46"/>
            <p:cNvSpPr/>
            <p:nvPr/>
          </p:nvSpPr>
          <p:spPr>
            <a:xfrm>
              <a:off x="5889517" y="26896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47"/>
            <p:cNvSpPr/>
            <p:nvPr/>
          </p:nvSpPr>
          <p:spPr>
            <a:xfrm>
              <a:off x="5436015" y="284494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48"/>
            <p:cNvSpPr/>
            <p:nvPr/>
          </p:nvSpPr>
          <p:spPr>
            <a:xfrm>
              <a:off x="5889517" y="331078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49"/>
            <p:cNvSpPr/>
            <p:nvPr/>
          </p:nvSpPr>
          <p:spPr>
            <a:xfrm>
              <a:off x="5617416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50"/>
            <p:cNvSpPr/>
            <p:nvPr/>
          </p:nvSpPr>
          <p:spPr>
            <a:xfrm>
              <a:off x="5798816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51"/>
            <p:cNvSpPr/>
            <p:nvPr/>
          </p:nvSpPr>
          <p:spPr>
            <a:xfrm>
              <a:off x="5798816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52"/>
            <p:cNvSpPr/>
            <p:nvPr/>
          </p:nvSpPr>
          <p:spPr>
            <a:xfrm>
              <a:off x="5980217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53"/>
            <p:cNvSpPr/>
            <p:nvPr/>
          </p:nvSpPr>
          <p:spPr>
            <a:xfrm>
              <a:off x="5980217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54"/>
            <p:cNvSpPr/>
            <p:nvPr/>
          </p:nvSpPr>
          <p:spPr>
            <a:xfrm>
              <a:off x="5526716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55"/>
            <p:cNvSpPr/>
            <p:nvPr/>
          </p:nvSpPr>
          <p:spPr>
            <a:xfrm>
              <a:off x="5617416" y="362134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56"/>
            <p:cNvSpPr/>
            <p:nvPr/>
          </p:nvSpPr>
          <p:spPr>
            <a:xfrm>
              <a:off x="6161617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57"/>
            <p:cNvSpPr/>
            <p:nvPr/>
          </p:nvSpPr>
          <p:spPr>
            <a:xfrm>
              <a:off x="5980217" y="2068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58"/>
            <p:cNvSpPr/>
            <p:nvPr/>
          </p:nvSpPr>
          <p:spPr>
            <a:xfrm>
              <a:off x="6252318" y="191326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59"/>
            <p:cNvSpPr/>
            <p:nvPr/>
          </p:nvSpPr>
          <p:spPr>
            <a:xfrm>
              <a:off x="5708116" y="362134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60"/>
            <p:cNvSpPr/>
            <p:nvPr/>
          </p:nvSpPr>
          <p:spPr>
            <a:xfrm>
              <a:off x="5798816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61"/>
            <p:cNvSpPr/>
            <p:nvPr/>
          </p:nvSpPr>
          <p:spPr>
            <a:xfrm>
              <a:off x="6252318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62"/>
            <p:cNvSpPr/>
            <p:nvPr/>
          </p:nvSpPr>
          <p:spPr>
            <a:xfrm>
              <a:off x="5708116" y="284494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63"/>
            <p:cNvSpPr/>
            <p:nvPr/>
          </p:nvSpPr>
          <p:spPr>
            <a:xfrm>
              <a:off x="5254615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64"/>
            <p:cNvSpPr/>
            <p:nvPr/>
          </p:nvSpPr>
          <p:spPr>
            <a:xfrm>
              <a:off x="5889517" y="315550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65"/>
            <p:cNvSpPr/>
            <p:nvPr/>
          </p:nvSpPr>
          <p:spPr>
            <a:xfrm>
              <a:off x="5798816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66"/>
            <p:cNvSpPr/>
            <p:nvPr/>
          </p:nvSpPr>
          <p:spPr>
            <a:xfrm>
              <a:off x="5345315" y="48635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67"/>
            <p:cNvSpPr/>
            <p:nvPr/>
          </p:nvSpPr>
          <p:spPr>
            <a:xfrm>
              <a:off x="5254615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68"/>
            <p:cNvSpPr/>
            <p:nvPr/>
          </p:nvSpPr>
          <p:spPr>
            <a:xfrm>
              <a:off x="5798816" y="300022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69"/>
            <p:cNvSpPr/>
            <p:nvPr/>
          </p:nvSpPr>
          <p:spPr>
            <a:xfrm>
              <a:off x="5889517" y="253438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70"/>
            <p:cNvSpPr/>
            <p:nvPr/>
          </p:nvSpPr>
          <p:spPr>
            <a:xfrm>
              <a:off x="5617416" y="377662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71"/>
            <p:cNvSpPr/>
            <p:nvPr/>
          </p:nvSpPr>
          <p:spPr>
            <a:xfrm>
              <a:off x="5889517" y="253438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72"/>
            <p:cNvSpPr/>
            <p:nvPr/>
          </p:nvSpPr>
          <p:spPr>
            <a:xfrm>
              <a:off x="5436015" y="3466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73"/>
            <p:cNvSpPr/>
            <p:nvPr/>
          </p:nvSpPr>
          <p:spPr>
            <a:xfrm>
              <a:off x="6070917" y="26896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74"/>
            <p:cNvSpPr/>
            <p:nvPr/>
          </p:nvSpPr>
          <p:spPr>
            <a:xfrm>
              <a:off x="5798816" y="331078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75"/>
            <p:cNvSpPr/>
            <p:nvPr/>
          </p:nvSpPr>
          <p:spPr>
            <a:xfrm>
              <a:off x="7612822" y="34660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76"/>
            <p:cNvSpPr/>
            <p:nvPr/>
          </p:nvSpPr>
          <p:spPr>
            <a:xfrm>
              <a:off x="7068620" y="34660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77"/>
            <p:cNvSpPr/>
            <p:nvPr/>
          </p:nvSpPr>
          <p:spPr>
            <a:xfrm>
              <a:off x="7522121" y="362134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78"/>
            <p:cNvSpPr/>
            <p:nvPr/>
          </p:nvSpPr>
          <p:spPr>
            <a:xfrm>
              <a:off x="6252318" y="486359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79"/>
            <p:cNvSpPr/>
            <p:nvPr/>
          </p:nvSpPr>
          <p:spPr>
            <a:xfrm>
              <a:off x="7159320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80"/>
            <p:cNvSpPr/>
            <p:nvPr/>
          </p:nvSpPr>
          <p:spPr>
            <a:xfrm>
              <a:off x="6433718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81"/>
            <p:cNvSpPr/>
            <p:nvPr/>
          </p:nvSpPr>
          <p:spPr>
            <a:xfrm>
              <a:off x="6977920" y="331078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82"/>
            <p:cNvSpPr/>
            <p:nvPr/>
          </p:nvSpPr>
          <p:spPr>
            <a:xfrm>
              <a:off x="5708116" y="470831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83"/>
            <p:cNvSpPr/>
            <p:nvPr/>
          </p:nvSpPr>
          <p:spPr>
            <a:xfrm>
              <a:off x="7250021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84"/>
            <p:cNvSpPr/>
            <p:nvPr/>
          </p:nvSpPr>
          <p:spPr>
            <a:xfrm>
              <a:off x="5980217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85"/>
            <p:cNvSpPr/>
            <p:nvPr/>
          </p:nvSpPr>
          <p:spPr>
            <a:xfrm>
              <a:off x="5798816" y="532943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86"/>
            <p:cNvSpPr/>
            <p:nvPr/>
          </p:nvSpPr>
          <p:spPr>
            <a:xfrm>
              <a:off x="6615119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87"/>
            <p:cNvSpPr/>
            <p:nvPr/>
          </p:nvSpPr>
          <p:spPr>
            <a:xfrm>
              <a:off x="6705819" y="501887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88"/>
            <p:cNvSpPr/>
            <p:nvPr/>
          </p:nvSpPr>
          <p:spPr>
            <a:xfrm>
              <a:off x="6796519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89"/>
            <p:cNvSpPr/>
            <p:nvPr/>
          </p:nvSpPr>
          <p:spPr>
            <a:xfrm>
              <a:off x="6343018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90"/>
            <p:cNvSpPr/>
            <p:nvPr/>
          </p:nvSpPr>
          <p:spPr>
            <a:xfrm>
              <a:off x="7340721" y="362134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91"/>
            <p:cNvSpPr/>
            <p:nvPr/>
          </p:nvSpPr>
          <p:spPr>
            <a:xfrm>
              <a:off x="6343018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92"/>
            <p:cNvSpPr/>
            <p:nvPr/>
          </p:nvSpPr>
          <p:spPr>
            <a:xfrm>
              <a:off x="6524419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93"/>
            <p:cNvSpPr/>
            <p:nvPr/>
          </p:nvSpPr>
          <p:spPr>
            <a:xfrm>
              <a:off x="6887220" y="501887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94"/>
            <p:cNvSpPr/>
            <p:nvPr/>
          </p:nvSpPr>
          <p:spPr>
            <a:xfrm>
              <a:off x="6343018" y="455303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95"/>
            <p:cNvSpPr/>
            <p:nvPr/>
          </p:nvSpPr>
          <p:spPr>
            <a:xfrm>
              <a:off x="6615119" y="34660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96"/>
            <p:cNvSpPr/>
            <p:nvPr/>
          </p:nvSpPr>
          <p:spPr>
            <a:xfrm>
              <a:off x="6796519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97"/>
            <p:cNvSpPr/>
            <p:nvPr/>
          </p:nvSpPr>
          <p:spPr>
            <a:xfrm>
              <a:off x="6977920" y="455303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98"/>
            <p:cNvSpPr/>
            <p:nvPr/>
          </p:nvSpPr>
          <p:spPr>
            <a:xfrm>
              <a:off x="6796519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99"/>
            <p:cNvSpPr/>
            <p:nvPr/>
          </p:nvSpPr>
          <p:spPr>
            <a:xfrm>
              <a:off x="7068620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100"/>
            <p:cNvSpPr/>
            <p:nvPr/>
          </p:nvSpPr>
          <p:spPr>
            <a:xfrm>
              <a:off x="7250021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101"/>
            <p:cNvSpPr/>
            <p:nvPr/>
          </p:nvSpPr>
          <p:spPr>
            <a:xfrm>
              <a:off x="7431421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102"/>
            <p:cNvSpPr/>
            <p:nvPr/>
          </p:nvSpPr>
          <p:spPr>
            <a:xfrm>
              <a:off x="7340721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103"/>
            <p:cNvSpPr/>
            <p:nvPr/>
          </p:nvSpPr>
          <p:spPr>
            <a:xfrm>
              <a:off x="6705819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104"/>
            <p:cNvSpPr/>
            <p:nvPr/>
          </p:nvSpPr>
          <p:spPr>
            <a:xfrm>
              <a:off x="6433718" y="439775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105"/>
            <p:cNvSpPr/>
            <p:nvPr/>
          </p:nvSpPr>
          <p:spPr>
            <a:xfrm>
              <a:off x="6252318" y="470831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106"/>
            <p:cNvSpPr/>
            <p:nvPr/>
          </p:nvSpPr>
          <p:spPr>
            <a:xfrm>
              <a:off x="6252318" y="470831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107"/>
            <p:cNvSpPr/>
            <p:nvPr/>
          </p:nvSpPr>
          <p:spPr>
            <a:xfrm>
              <a:off x="6524419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108"/>
            <p:cNvSpPr/>
            <p:nvPr/>
          </p:nvSpPr>
          <p:spPr>
            <a:xfrm>
              <a:off x="6705819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109"/>
            <p:cNvSpPr/>
            <p:nvPr/>
          </p:nvSpPr>
          <p:spPr>
            <a:xfrm>
              <a:off x="6161617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110"/>
            <p:cNvSpPr/>
            <p:nvPr/>
          </p:nvSpPr>
          <p:spPr>
            <a:xfrm>
              <a:off x="6705819" y="315550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111"/>
            <p:cNvSpPr/>
            <p:nvPr/>
          </p:nvSpPr>
          <p:spPr>
            <a:xfrm>
              <a:off x="7340721" y="362134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112"/>
            <p:cNvSpPr/>
            <p:nvPr/>
          </p:nvSpPr>
          <p:spPr>
            <a:xfrm>
              <a:off x="6977920" y="486359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113"/>
            <p:cNvSpPr/>
            <p:nvPr/>
          </p:nvSpPr>
          <p:spPr>
            <a:xfrm>
              <a:off x="6343018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114"/>
            <p:cNvSpPr/>
            <p:nvPr/>
          </p:nvSpPr>
          <p:spPr>
            <a:xfrm>
              <a:off x="6252318" y="455303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115"/>
            <p:cNvSpPr/>
            <p:nvPr/>
          </p:nvSpPr>
          <p:spPr>
            <a:xfrm>
              <a:off x="6252318" y="439775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116"/>
            <p:cNvSpPr/>
            <p:nvPr/>
          </p:nvSpPr>
          <p:spPr>
            <a:xfrm>
              <a:off x="6796519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117"/>
            <p:cNvSpPr/>
            <p:nvPr/>
          </p:nvSpPr>
          <p:spPr>
            <a:xfrm>
              <a:off x="6524419" y="439775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118"/>
            <p:cNvSpPr/>
            <p:nvPr/>
          </p:nvSpPr>
          <p:spPr>
            <a:xfrm>
              <a:off x="5798816" y="486359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119"/>
            <p:cNvSpPr/>
            <p:nvPr/>
          </p:nvSpPr>
          <p:spPr>
            <a:xfrm>
              <a:off x="6343018" y="424247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120"/>
            <p:cNvSpPr/>
            <p:nvPr/>
          </p:nvSpPr>
          <p:spPr>
            <a:xfrm>
              <a:off x="6433718" y="377662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121"/>
            <p:cNvSpPr/>
            <p:nvPr/>
          </p:nvSpPr>
          <p:spPr>
            <a:xfrm>
              <a:off x="6433718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t122"/>
            <p:cNvSpPr/>
            <p:nvPr/>
          </p:nvSpPr>
          <p:spPr>
            <a:xfrm>
              <a:off x="6887220" y="393190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t123"/>
            <p:cNvSpPr/>
            <p:nvPr/>
          </p:nvSpPr>
          <p:spPr>
            <a:xfrm>
              <a:off x="5889517" y="455303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t124"/>
            <p:cNvSpPr/>
            <p:nvPr/>
          </p:nvSpPr>
          <p:spPr>
            <a:xfrm>
              <a:off x="6433718" y="40871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t125"/>
            <p:cNvSpPr/>
            <p:nvPr/>
          </p:nvSpPr>
          <p:spPr>
            <a:xfrm>
              <a:off x="6977920" y="331078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t126"/>
            <p:cNvSpPr/>
            <p:nvPr/>
          </p:nvSpPr>
          <p:spPr>
            <a:xfrm>
              <a:off x="6524419" y="4242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t127"/>
            <p:cNvSpPr/>
            <p:nvPr/>
          </p:nvSpPr>
          <p:spPr>
            <a:xfrm>
              <a:off x="7703522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t128"/>
            <p:cNvSpPr/>
            <p:nvPr/>
          </p:nvSpPr>
          <p:spPr>
            <a:xfrm>
              <a:off x="6977920" y="393190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pt129"/>
            <p:cNvSpPr/>
            <p:nvPr/>
          </p:nvSpPr>
          <p:spPr>
            <a:xfrm>
              <a:off x="7159320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6" name="pt130"/>
            <p:cNvSpPr/>
            <p:nvPr/>
          </p:nvSpPr>
          <p:spPr>
            <a:xfrm>
              <a:off x="8157023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7" name="pt131"/>
            <p:cNvSpPr/>
            <p:nvPr/>
          </p:nvSpPr>
          <p:spPr>
            <a:xfrm>
              <a:off x="5708116" y="455303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8" name="pt132"/>
            <p:cNvSpPr/>
            <p:nvPr/>
          </p:nvSpPr>
          <p:spPr>
            <a:xfrm>
              <a:off x="7884922" y="393190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133"/>
            <p:cNvSpPr/>
            <p:nvPr/>
          </p:nvSpPr>
          <p:spPr>
            <a:xfrm>
              <a:off x="7340721" y="455303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134"/>
            <p:cNvSpPr/>
            <p:nvPr/>
          </p:nvSpPr>
          <p:spPr>
            <a:xfrm>
              <a:off x="7794222" y="284494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135"/>
            <p:cNvSpPr/>
            <p:nvPr/>
          </p:nvSpPr>
          <p:spPr>
            <a:xfrm>
              <a:off x="7159320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136"/>
            <p:cNvSpPr/>
            <p:nvPr/>
          </p:nvSpPr>
          <p:spPr>
            <a:xfrm>
              <a:off x="7068620" y="4242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137"/>
            <p:cNvSpPr/>
            <p:nvPr/>
          </p:nvSpPr>
          <p:spPr>
            <a:xfrm>
              <a:off x="7431421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138"/>
            <p:cNvSpPr/>
            <p:nvPr/>
          </p:nvSpPr>
          <p:spPr>
            <a:xfrm>
              <a:off x="6433718" y="455303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139"/>
            <p:cNvSpPr/>
            <p:nvPr/>
          </p:nvSpPr>
          <p:spPr>
            <a:xfrm>
              <a:off x="6524419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140"/>
            <p:cNvSpPr/>
            <p:nvPr/>
          </p:nvSpPr>
          <p:spPr>
            <a:xfrm>
              <a:off x="7068620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141"/>
            <p:cNvSpPr/>
            <p:nvPr/>
          </p:nvSpPr>
          <p:spPr>
            <a:xfrm>
              <a:off x="7159320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142"/>
            <p:cNvSpPr/>
            <p:nvPr/>
          </p:nvSpPr>
          <p:spPr>
            <a:xfrm>
              <a:off x="8247724" y="253438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143"/>
            <p:cNvSpPr/>
            <p:nvPr/>
          </p:nvSpPr>
          <p:spPr>
            <a:xfrm>
              <a:off x="8247724" y="439775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144"/>
            <p:cNvSpPr/>
            <p:nvPr/>
          </p:nvSpPr>
          <p:spPr>
            <a:xfrm>
              <a:off x="6705819" y="501887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145"/>
            <p:cNvSpPr/>
            <p:nvPr/>
          </p:nvSpPr>
          <p:spPr>
            <a:xfrm>
              <a:off x="7522121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146"/>
            <p:cNvSpPr/>
            <p:nvPr/>
          </p:nvSpPr>
          <p:spPr>
            <a:xfrm>
              <a:off x="6343018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147"/>
            <p:cNvSpPr/>
            <p:nvPr/>
          </p:nvSpPr>
          <p:spPr>
            <a:xfrm>
              <a:off x="8247724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148"/>
            <p:cNvSpPr/>
            <p:nvPr/>
          </p:nvSpPr>
          <p:spPr>
            <a:xfrm>
              <a:off x="6977920" y="4242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149"/>
            <p:cNvSpPr/>
            <p:nvPr/>
          </p:nvSpPr>
          <p:spPr>
            <a:xfrm>
              <a:off x="7340721" y="331078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150"/>
            <p:cNvSpPr/>
            <p:nvPr/>
          </p:nvSpPr>
          <p:spPr>
            <a:xfrm>
              <a:off x="7794222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151"/>
            <p:cNvSpPr/>
            <p:nvPr/>
          </p:nvSpPr>
          <p:spPr>
            <a:xfrm>
              <a:off x="6887220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152"/>
            <p:cNvSpPr/>
            <p:nvPr/>
          </p:nvSpPr>
          <p:spPr>
            <a:xfrm>
              <a:off x="6796519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153"/>
            <p:cNvSpPr/>
            <p:nvPr/>
          </p:nvSpPr>
          <p:spPr>
            <a:xfrm>
              <a:off x="7068620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154"/>
            <p:cNvSpPr/>
            <p:nvPr/>
          </p:nvSpPr>
          <p:spPr>
            <a:xfrm>
              <a:off x="7794222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155"/>
            <p:cNvSpPr/>
            <p:nvPr/>
          </p:nvSpPr>
          <p:spPr>
            <a:xfrm>
              <a:off x="7975623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156"/>
            <p:cNvSpPr/>
            <p:nvPr/>
          </p:nvSpPr>
          <p:spPr>
            <a:xfrm>
              <a:off x="8429124" y="253438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157"/>
            <p:cNvSpPr/>
            <p:nvPr/>
          </p:nvSpPr>
          <p:spPr>
            <a:xfrm>
              <a:off x="7068620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158"/>
            <p:cNvSpPr/>
            <p:nvPr/>
          </p:nvSpPr>
          <p:spPr>
            <a:xfrm>
              <a:off x="6977920" y="408718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159"/>
            <p:cNvSpPr/>
            <p:nvPr/>
          </p:nvSpPr>
          <p:spPr>
            <a:xfrm>
              <a:off x="6796519" y="439775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160"/>
            <p:cNvSpPr/>
            <p:nvPr/>
          </p:nvSpPr>
          <p:spPr>
            <a:xfrm>
              <a:off x="8247724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161"/>
            <p:cNvSpPr/>
            <p:nvPr/>
          </p:nvSpPr>
          <p:spPr>
            <a:xfrm>
              <a:off x="6977920" y="3155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162"/>
            <p:cNvSpPr/>
            <p:nvPr/>
          </p:nvSpPr>
          <p:spPr>
            <a:xfrm>
              <a:off x="7068620" y="362134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163"/>
            <p:cNvSpPr/>
            <p:nvPr/>
          </p:nvSpPr>
          <p:spPr>
            <a:xfrm>
              <a:off x="6705819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164"/>
            <p:cNvSpPr/>
            <p:nvPr/>
          </p:nvSpPr>
          <p:spPr>
            <a:xfrm>
              <a:off x="7522121" y="362134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165"/>
            <p:cNvSpPr/>
            <p:nvPr/>
          </p:nvSpPr>
          <p:spPr>
            <a:xfrm>
              <a:off x="7340721" y="362134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166"/>
            <p:cNvSpPr/>
            <p:nvPr/>
          </p:nvSpPr>
          <p:spPr>
            <a:xfrm>
              <a:off x="7522121" y="362134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167"/>
            <p:cNvSpPr/>
            <p:nvPr/>
          </p:nvSpPr>
          <p:spPr>
            <a:xfrm>
              <a:off x="6524419" y="4242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168"/>
            <p:cNvSpPr/>
            <p:nvPr/>
          </p:nvSpPr>
          <p:spPr>
            <a:xfrm>
              <a:off x="7431421" y="34660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169"/>
            <p:cNvSpPr/>
            <p:nvPr/>
          </p:nvSpPr>
          <p:spPr>
            <a:xfrm>
              <a:off x="7340721" y="331078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170"/>
            <p:cNvSpPr/>
            <p:nvPr/>
          </p:nvSpPr>
          <p:spPr>
            <a:xfrm>
              <a:off x="7340721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171"/>
            <p:cNvSpPr/>
            <p:nvPr/>
          </p:nvSpPr>
          <p:spPr>
            <a:xfrm>
              <a:off x="6977920" y="455303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172"/>
            <p:cNvSpPr/>
            <p:nvPr/>
          </p:nvSpPr>
          <p:spPr>
            <a:xfrm>
              <a:off x="7159320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173"/>
            <p:cNvSpPr/>
            <p:nvPr/>
          </p:nvSpPr>
          <p:spPr>
            <a:xfrm>
              <a:off x="6887220" y="315550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174"/>
            <p:cNvSpPr/>
            <p:nvPr/>
          </p:nvSpPr>
          <p:spPr>
            <a:xfrm>
              <a:off x="6615119" y="377662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tx175"/>
            <p:cNvSpPr/>
            <p:nvPr/>
          </p:nvSpPr>
          <p:spPr>
            <a:xfrm>
              <a:off x="4807488" y="5313796"/>
              <a:ext cx="155361" cy="805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72" name="tx176"/>
            <p:cNvSpPr/>
            <p:nvPr/>
          </p:nvSpPr>
          <p:spPr>
            <a:xfrm>
              <a:off x="4807488" y="4537557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73" name="tx177"/>
            <p:cNvSpPr/>
            <p:nvPr/>
          </p:nvSpPr>
          <p:spPr>
            <a:xfrm>
              <a:off x="4807488" y="3761154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74" name="tx178"/>
            <p:cNvSpPr/>
            <p:nvPr/>
          </p:nvSpPr>
          <p:spPr>
            <a:xfrm>
              <a:off x="4807488" y="2984751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375" name="tx179"/>
            <p:cNvSpPr/>
            <p:nvPr/>
          </p:nvSpPr>
          <p:spPr>
            <a:xfrm>
              <a:off x="4807488" y="2208238"/>
              <a:ext cx="155361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376" name="tx180"/>
            <p:cNvSpPr/>
            <p:nvPr/>
          </p:nvSpPr>
          <p:spPr>
            <a:xfrm>
              <a:off x="4807488" y="1431999"/>
              <a:ext cx="155361" cy="8032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377" name="pl181"/>
            <p:cNvSpPr/>
            <p:nvPr/>
          </p:nvSpPr>
          <p:spPr>
            <a:xfrm>
              <a:off x="4990686" y="535426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l182"/>
            <p:cNvSpPr/>
            <p:nvPr/>
          </p:nvSpPr>
          <p:spPr>
            <a:xfrm>
              <a:off x="4990686" y="457785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l183"/>
            <p:cNvSpPr/>
            <p:nvPr/>
          </p:nvSpPr>
          <p:spPr>
            <a:xfrm>
              <a:off x="4990686" y="380145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l184"/>
            <p:cNvSpPr/>
            <p:nvPr/>
          </p:nvSpPr>
          <p:spPr>
            <a:xfrm>
              <a:off x="4990686" y="302505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l185"/>
            <p:cNvSpPr/>
            <p:nvPr/>
          </p:nvSpPr>
          <p:spPr>
            <a:xfrm>
              <a:off x="4990686" y="224864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l186"/>
            <p:cNvSpPr/>
            <p:nvPr/>
          </p:nvSpPr>
          <p:spPr>
            <a:xfrm>
              <a:off x="4990686" y="147224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l187"/>
            <p:cNvSpPr/>
            <p:nvPr/>
          </p:nvSpPr>
          <p:spPr>
            <a:xfrm>
              <a:off x="5823642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l188"/>
            <p:cNvSpPr/>
            <p:nvPr/>
          </p:nvSpPr>
          <p:spPr>
            <a:xfrm>
              <a:off x="6730645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l189"/>
            <p:cNvSpPr/>
            <p:nvPr/>
          </p:nvSpPr>
          <p:spPr>
            <a:xfrm>
              <a:off x="7637648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l190"/>
            <p:cNvSpPr/>
            <p:nvPr/>
          </p:nvSpPr>
          <p:spPr>
            <a:xfrm>
              <a:off x="8544650" y="55405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tx191"/>
            <p:cNvSpPr/>
            <p:nvPr/>
          </p:nvSpPr>
          <p:spPr>
            <a:xfrm>
              <a:off x="5792565" y="5604591"/>
              <a:ext cx="62155" cy="7879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388" name="tx192"/>
            <p:cNvSpPr/>
            <p:nvPr/>
          </p:nvSpPr>
          <p:spPr>
            <a:xfrm>
              <a:off x="6699567" y="5602899"/>
              <a:ext cx="62155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389" name="tx193"/>
            <p:cNvSpPr/>
            <p:nvPr/>
          </p:nvSpPr>
          <p:spPr>
            <a:xfrm>
              <a:off x="7606570" y="5606555"/>
              <a:ext cx="62155" cy="768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390" name="tx194"/>
            <p:cNvSpPr/>
            <p:nvPr/>
          </p:nvSpPr>
          <p:spPr>
            <a:xfrm>
              <a:off x="8513572" y="5602790"/>
              <a:ext cx="62155" cy="806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391" name="tx195"/>
            <p:cNvSpPr/>
            <p:nvPr/>
          </p:nvSpPr>
          <p:spPr>
            <a:xfrm>
              <a:off x="6409646" y="5709276"/>
              <a:ext cx="823397" cy="1338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392" name="tx196"/>
            <p:cNvSpPr/>
            <p:nvPr/>
          </p:nvSpPr>
          <p:spPr>
            <a:xfrm rot="-5400000">
              <a:off x="4299160" y="3424862"/>
              <a:ext cx="753206" cy="1320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Two 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tx4"/>
            <p:cNvSpPr/>
            <p:nvPr/>
          </p:nvSpPr>
          <p:spPr>
            <a:xfrm>
              <a:off x="1579661" y="1638722"/>
              <a:ext cx="2235636" cy="17359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439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439" b="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Histogram of rnorm(1000)</a:t>
              </a:r>
            </a:p>
          </p:txBody>
        </p:sp>
        <p:sp>
          <p:nvSpPr>
            <p:cNvPr id="6" name="tx5"/>
            <p:cNvSpPr/>
            <p:nvPr/>
          </p:nvSpPr>
          <p:spPr>
            <a:xfrm>
              <a:off x="2278231" y="5563650"/>
              <a:ext cx="838497" cy="14220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rnorm(1000)</a:t>
              </a:r>
            </a:p>
          </p:txBody>
        </p:sp>
        <p:sp>
          <p:nvSpPr>
            <p:cNvPr id="7" name="tx6"/>
            <p:cNvSpPr/>
            <p:nvPr/>
          </p:nvSpPr>
          <p:spPr>
            <a:xfrm rot="-5400000">
              <a:off x="190785" y="3495168"/>
              <a:ext cx="720030" cy="1419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Frequency</a:t>
              </a:r>
            </a:p>
          </p:txBody>
        </p:sp>
        <p:sp>
          <p:nvSpPr>
            <p:cNvPr id="8" name="pl7"/>
            <p:cNvSpPr/>
            <p:nvPr/>
          </p:nvSpPr>
          <p:spPr>
            <a:xfrm>
              <a:off x="1317413" y="5010912"/>
              <a:ext cx="2208106" cy="0"/>
            </a:xfrm>
            <a:custGeom>
              <a:avLst/>
              <a:pathLst>
                <a:path w="2208106" h="0">
                  <a:moveTo>
                    <a:pt x="0" y="0"/>
                  </a:moveTo>
                  <a:lnTo>
                    <a:pt x="2208106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1741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2053448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278948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352552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tx12"/>
            <p:cNvSpPr/>
            <p:nvPr/>
          </p:nvSpPr>
          <p:spPr>
            <a:xfrm>
              <a:off x="1249659" y="5233237"/>
              <a:ext cx="135508" cy="10685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-4</a:t>
              </a:r>
            </a:p>
          </p:txBody>
        </p:sp>
        <p:sp>
          <p:nvSpPr>
            <p:cNvPr id="14" name="tx13"/>
            <p:cNvSpPr/>
            <p:nvPr/>
          </p:nvSpPr>
          <p:spPr>
            <a:xfrm>
              <a:off x="1985694" y="5233162"/>
              <a:ext cx="135508" cy="1069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-2</a:t>
              </a:r>
            </a:p>
          </p:txBody>
        </p:sp>
        <p:sp>
          <p:nvSpPr>
            <p:cNvPr id="15" name="tx14"/>
            <p:cNvSpPr/>
            <p:nvPr/>
          </p:nvSpPr>
          <p:spPr>
            <a:xfrm>
              <a:off x="2747105" y="5230632"/>
              <a:ext cx="84757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</a:t>
              </a:r>
            </a:p>
          </p:txBody>
        </p:sp>
        <p:sp>
          <p:nvSpPr>
            <p:cNvPr id="16" name="tx15"/>
            <p:cNvSpPr/>
            <p:nvPr/>
          </p:nvSpPr>
          <p:spPr>
            <a:xfrm>
              <a:off x="3483141" y="5233162"/>
              <a:ext cx="84757" cy="1069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17" name="pl16"/>
            <p:cNvSpPr/>
            <p:nvPr/>
          </p:nvSpPr>
          <p:spPr>
            <a:xfrm>
              <a:off x="1207008" y="2769212"/>
              <a:ext cx="0" cy="2134680"/>
            </a:xfrm>
            <a:custGeom>
              <a:avLst/>
              <a:pathLst>
                <a:path w="0" h="2134680">
                  <a:moveTo>
                    <a:pt x="0" y="213468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1115567" y="4903893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1115567" y="4192333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1115567" y="3480772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1115567" y="2769212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tx21"/>
            <p:cNvSpPr/>
            <p:nvPr/>
          </p:nvSpPr>
          <p:spPr>
            <a:xfrm rot="-5400000">
              <a:off x="890441" y="4849161"/>
              <a:ext cx="84757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</a:t>
              </a:r>
            </a:p>
          </p:txBody>
        </p:sp>
        <p:sp>
          <p:nvSpPr>
            <p:cNvPr id="23" name="tx22"/>
            <p:cNvSpPr/>
            <p:nvPr/>
          </p:nvSpPr>
          <p:spPr>
            <a:xfrm rot="-5400000">
              <a:off x="848062" y="4137601"/>
              <a:ext cx="169515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50</a:t>
              </a:r>
            </a:p>
          </p:txBody>
        </p:sp>
        <p:sp>
          <p:nvSpPr>
            <p:cNvPr id="24" name="tx23"/>
            <p:cNvSpPr/>
            <p:nvPr/>
          </p:nvSpPr>
          <p:spPr>
            <a:xfrm rot="-5400000">
              <a:off x="805684" y="3426041"/>
              <a:ext cx="254272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100</a:t>
              </a:r>
            </a:p>
          </p:txBody>
        </p:sp>
        <p:sp>
          <p:nvSpPr>
            <p:cNvPr id="25" name="tx24"/>
            <p:cNvSpPr/>
            <p:nvPr/>
          </p:nvSpPr>
          <p:spPr>
            <a:xfrm rot="-5400000">
              <a:off x="805684" y="2714480"/>
              <a:ext cx="254272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150</a:t>
              </a:r>
            </a:p>
          </p:txBody>
        </p:sp>
        <p:sp>
          <p:nvSpPr>
            <p:cNvPr id="26" name="rc25"/>
            <p:cNvSpPr/>
            <p:nvPr/>
          </p:nvSpPr>
          <p:spPr>
            <a:xfrm>
              <a:off x="1317413" y="4889662"/>
              <a:ext cx="184008" cy="14231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rc26"/>
            <p:cNvSpPr/>
            <p:nvPr/>
          </p:nvSpPr>
          <p:spPr>
            <a:xfrm>
              <a:off x="1501422" y="4889662"/>
              <a:ext cx="184008" cy="14231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rc27"/>
            <p:cNvSpPr/>
            <p:nvPr/>
          </p:nvSpPr>
          <p:spPr>
            <a:xfrm>
              <a:off x="1685431" y="4875430"/>
              <a:ext cx="184008" cy="28462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rc28"/>
            <p:cNvSpPr/>
            <p:nvPr/>
          </p:nvSpPr>
          <p:spPr>
            <a:xfrm>
              <a:off x="1869439" y="4718887"/>
              <a:ext cx="184008" cy="185005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rc29"/>
            <p:cNvSpPr/>
            <p:nvPr/>
          </p:nvSpPr>
          <p:spPr>
            <a:xfrm>
              <a:off x="2053448" y="4249257"/>
              <a:ext cx="184008" cy="654635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rc30"/>
            <p:cNvSpPr/>
            <p:nvPr/>
          </p:nvSpPr>
          <p:spPr>
            <a:xfrm>
              <a:off x="2237457" y="3409616"/>
              <a:ext cx="184008" cy="1494276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rc31"/>
            <p:cNvSpPr/>
            <p:nvPr/>
          </p:nvSpPr>
          <p:spPr>
            <a:xfrm>
              <a:off x="2421466" y="2797674"/>
              <a:ext cx="184008" cy="2106218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rc32"/>
            <p:cNvSpPr/>
            <p:nvPr/>
          </p:nvSpPr>
          <p:spPr>
            <a:xfrm>
              <a:off x="2605475" y="2228426"/>
              <a:ext cx="184008" cy="2675466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rc33"/>
            <p:cNvSpPr/>
            <p:nvPr/>
          </p:nvSpPr>
          <p:spPr>
            <a:xfrm>
              <a:off x="2789484" y="2299582"/>
              <a:ext cx="184008" cy="2604310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rc34"/>
            <p:cNvSpPr/>
            <p:nvPr/>
          </p:nvSpPr>
          <p:spPr>
            <a:xfrm>
              <a:off x="2973493" y="2541513"/>
              <a:ext cx="184008" cy="2362380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rc35"/>
            <p:cNvSpPr/>
            <p:nvPr/>
          </p:nvSpPr>
          <p:spPr>
            <a:xfrm>
              <a:off x="3157502" y="3708472"/>
              <a:ext cx="184008" cy="1195421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rc36"/>
            <p:cNvSpPr/>
            <p:nvPr/>
          </p:nvSpPr>
          <p:spPr>
            <a:xfrm>
              <a:off x="3341511" y="4348876"/>
              <a:ext cx="184008" cy="555017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rc37"/>
            <p:cNvSpPr/>
            <p:nvPr/>
          </p:nvSpPr>
          <p:spPr>
            <a:xfrm>
              <a:off x="3525520" y="4647731"/>
              <a:ext cx="184008" cy="256161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rc38"/>
            <p:cNvSpPr/>
            <p:nvPr/>
          </p:nvSpPr>
          <p:spPr>
            <a:xfrm>
              <a:off x="3709528" y="4846968"/>
              <a:ext cx="184008" cy="56924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rc39"/>
            <p:cNvSpPr/>
            <p:nvPr/>
          </p:nvSpPr>
          <p:spPr>
            <a:xfrm>
              <a:off x="3893537" y="4875430"/>
              <a:ext cx="184008" cy="28462"/>
            </a:xfrm>
            <a:prstGeom prst="rect">
              <a:avLst/>
            </a:prstGeom>
            <a:solidFill>
              <a:srgbClr val="D3D3D3">
                <a:alpha val="100000"/>
              </a:srgbClr>
            </a:solidFill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1" name="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42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"/>
            <p:cNvSpPr/>
            <p:nvPr/>
          </p:nvSpPr>
          <p:spPr>
            <a:xfrm>
              <a:off x="5397923" y="48696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5"/>
            <p:cNvSpPr/>
            <p:nvPr/>
          </p:nvSpPr>
          <p:spPr>
            <a:xfrm>
              <a:off x="5704604" y="457232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6"/>
            <p:cNvSpPr/>
            <p:nvPr/>
          </p:nvSpPr>
          <p:spPr>
            <a:xfrm>
              <a:off x="6011286" y="427505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7"/>
            <p:cNvSpPr/>
            <p:nvPr/>
          </p:nvSpPr>
          <p:spPr>
            <a:xfrm>
              <a:off x="6317967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8"/>
            <p:cNvSpPr/>
            <p:nvPr/>
          </p:nvSpPr>
          <p:spPr>
            <a:xfrm>
              <a:off x="6624649" y="368050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9"/>
            <p:cNvSpPr/>
            <p:nvPr/>
          </p:nvSpPr>
          <p:spPr>
            <a:xfrm>
              <a:off x="6931330" y="338323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10"/>
            <p:cNvSpPr/>
            <p:nvPr/>
          </p:nvSpPr>
          <p:spPr>
            <a:xfrm>
              <a:off x="7238012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11"/>
            <p:cNvSpPr/>
            <p:nvPr/>
          </p:nvSpPr>
          <p:spPr>
            <a:xfrm>
              <a:off x="7544693" y="278868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12"/>
            <p:cNvSpPr/>
            <p:nvPr/>
          </p:nvSpPr>
          <p:spPr>
            <a:xfrm>
              <a:off x="7851375" y="249141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13"/>
            <p:cNvSpPr/>
            <p:nvPr/>
          </p:nvSpPr>
          <p:spPr>
            <a:xfrm>
              <a:off x="8158056" y="21941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l14"/>
            <p:cNvSpPr/>
            <p:nvPr/>
          </p:nvSpPr>
          <p:spPr>
            <a:xfrm>
              <a:off x="5738894" y="5010912"/>
              <a:ext cx="2453451" cy="0"/>
            </a:xfrm>
            <a:custGeom>
              <a:avLst/>
              <a:pathLst>
                <a:path w="2453451" h="0">
                  <a:moveTo>
                    <a:pt x="0" y="0"/>
                  </a:moveTo>
                  <a:lnTo>
                    <a:pt x="2453451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l15"/>
            <p:cNvSpPr/>
            <p:nvPr/>
          </p:nvSpPr>
          <p:spPr>
            <a:xfrm>
              <a:off x="573889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l16"/>
            <p:cNvSpPr/>
            <p:nvPr/>
          </p:nvSpPr>
          <p:spPr>
            <a:xfrm>
              <a:off x="6352257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l17"/>
            <p:cNvSpPr/>
            <p:nvPr/>
          </p:nvSpPr>
          <p:spPr>
            <a:xfrm>
              <a:off x="696562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l18"/>
            <p:cNvSpPr/>
            <p:nvPr/>
          </p:nvSpPr>
          <p:spPr>
            <a:xfrm>
              <a:off x="757898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l19"/>
            <p:cNvSpPr/>
            <p:nvPr/>
          </p:nvSpPr>
          <p:spPr>
            <a:xfrm>
              <a:off x="81923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tx20"/>
            <p:cNvSpPr/>
            <p:nvPr/>
          </p:nvSpPr>
          <p:spPr>
            <a:xfrm>
              <a:off x="5696516" y="5233162"/>
              <a:ext cx="84757" cy="1069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60" name="tx21"/>
            <p:cNvSpPr/>
            <p:nvPr/>
          </p:nvSpPr>
          <p:spPr>
            <a:xfrm>
              <a:off x="6309878" y="5233237"/>
              <a:ext cx="84757" cy="10685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61" name="tx22"/>
            <p:cNvSpPr/>
            <p:nvPr/>
          </p:nvSpPr>
          <p:spPr>
            <a:xfrm>
              <a:off x="6923241" y="5230335"/>
              <a:ext cx="84757" cy="1097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62" name="tx23"/>
            <p:cNvSpPr/>
            <p:nvPr/>
          </p:nvSpPr>
          <p:spPr>
            <a:xfrm>
              <a:off x="7536604" y="5230186"/>
              <a:ext cx="84757" cy="10990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63" name="tx24"/>
            <p:cNvSpPr/>
            <p:nvPr/>
          </p:nvSpPr>
          <p:spPr>
            <a:xfrm>
              <a:off x="8107589" y="5230632"/>
              <a:ext cx="169515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64" name="pl25"/>
            <p:cNvSpPr/>
            <p:nvPr/>
          </p:nvSpPr>
          <p:spPr>
            <a:xfrm>
              <a:off x="5321808" y="2228426"/>
              <a:ext cx="0" cy="2378192"/>
            </a:xfrm>
            <a:custGeom>
              <a:avLst/>
              <a:pathLst>
                <a:path w="0" h="2378192">
                  <a:moveTo>
                    <a:pt x="0" y="2378192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l26"/>
            <p:cNvSpPr/>
            <p:nvPr/>
          </p:nvSpPr>
          <p:spPr>
            <a:xfrm>
              <a:off x="5230368" y="4606619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l27"/>
            <p:cNvSpPr/>
            <p:nvPr/>
          </p:nvSpPr>
          <p:spPr>
            <a:xfrm>
              <a:off x="5230368" y="4012071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l28"/>
            <p:cNvSpPr/>
            <p:nvPr/>
          </p:nvSpPr>
          <p:spPr>
            <a:xfrm>
              <a:off x="5230368" y="3417522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l29"/>
            <p:cNvSpPr/>
            <p:nvPr/>
          </p:nvSpPr>
          <p:spPr>
            <a:xfrm>
              <a:off x="5230368" y="2822974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l30"/>
            <p:cNvSpPr/>
            <p:nvPr/>
          </p:nvSpPr>
          <p:spPr>
            <a:xfrm>
              <a:off x="5230368" y="2228426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tx31"/>
            <p:cNvSpPr/>
            <p:nvPr/>
          </p:nvSpPr>
          <p:spPr>
            <a:xfrm rot="-5400000">
              <a:off x="5006506" y="4553152"/>
              <a:ext cx="84757" cy="1069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71" name="tx32"/>
            <p:cNvSpPr/>
            <p:nvPr/>
          </p:nvSpPr>
          <p:spPr>
            <a:xfrm rot="-5400000">
              <a:off x="5006543" y="3958641"/>
              <a:ext cx="84757" cy="10685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72" name="tx33"/>
            <p:cNvSpPr/>
            <p:nvPr/>
          </p:nvSpPr>
          <p:spPr>
            <a:xfrm rot="-5400000">
              <a:off x="5005092" y="3362642"/>
              <a:ext cx="84757" cy="1097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73" name="tx34"/>
            <p:cNvSpPr/>
            <p:nvPr/>
          </p:nvSpPr>
          <p:spPr>
            <a:xfrm rot="-5400000">
              <a:off x="5005018" y="2768020"/>
              <a:ext cx="84757" cy="10990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74" name="tx35"/>
            <p:cNvSpPr/>
            <p:nvPr/>
          </p:nvSpPr>
          <p:spPr>
            <a:xfrm rot="-5400000">
              <a:off x="4962862" y="2173695"/>
              <a:ext cx="169515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75" name="pg36"/>
            <p:cNvSpPr/>
            <p:nvPr/>
          </p:nvSpPr>
          <p:spPr>
            <a:xfrm>
              <a:off x="5321808" y="2121407"/>
              <a:ext cx="2980944" cy="2889504"/>
            </a:xfrm>
            <a:custGeom>
              <a:avLst/>
              <a:pathLst>
                <a:path w="2980944" h="2889504">
                  <a:moveTo>
                    <a:pt x="0" y="2889504"/>
                  </a:moveTo>
                  <a:lnTo>
                    <a:pt x="2980944" y="2889504"/>
                  </a:lnTo>
                  <a:lnTo>
                    <a:pt x="2980944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tx37"/>
            <p:cNvSpPr/>
            <p:nvPr/>
          </p:nvSpPr>
          <p:spPr>
            <a:xfrm>
              <a:off x="6625872" y="5593341"/>
              <a:ext cx="372814" cy="1125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Index</a:t>
              </a:r>
            </a:p>
          </p:txBody>
        </p:sp>
        <p:sp>
          <p:nvSpPr>
            <p:cNvPr id="77" name="tx38"/>
            <p:cNvSpPr/>
            <p:nvPr/>
          </p:nvSpPr>
          <p:spPr>
            <a:xfrm rot="-5400000">
              <a:off x="4533553" y="3511428"/>
              <a:ext cx="296614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1:10</a:t>
              </a: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HTML Report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data2HTML(sampleData3)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MS word document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algn="l" marL="0" marR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>You can download sample data: </a:t>
            </a:r>
            <a:r>
              <a:rPr cap="none" u="sng">
                <a:hlinkClick r:id="rId2"/>
                <a:solidFill>
                  <a:srgbClr val="0000FF">
                    <a:alpha val="100000"/>
                  </a:srgbClr>
                </a:solidFill>
              </a:rPr>
              <a:t>sampleData3.docx</a:t>
            </a:r>
            <a:r>
              <a:t> - view with </a:t>
            </a:r>
            <a:r>
              <a:rPr cap="none" u="sng">
                <a:hlinkClick r:id="rId3"/>
                <a:solidFill>
                  <a:srgbClr val="0000FF">
                    <a:alpha val="100000"/>
                  </a:srgbClr>
                </a:solidFill>
              </a:rPr>
              <a:t>office web viewer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data2docx(sampleData3)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algn="l" marL="0" marR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>You can download sample data: </a:t>
            </a:r>
            <a:r>
              <a:rPr cap="none" u="sng">
                <a:hlinkClick r:id="rId2"/>
                <a:solidFill>
                  <a:srgbClr val="0000FF">
                    <a:alpha val="100000"/>
                  </a:srgbClr>
                </a:solidFill>
              </a:rPr>
              <a:t>sampleData2.docx</a:t>
            </a:r>
            <a:r>
              <a:t> - view with </a:t>
            </a:r>
            <a:r>
              <a:rPr cap="none" u="sng">
                <a:hlinkClick r:id="rId3"/>
                <a:solidFill>
                  <a:srgbClr val="0000FF">
                    <a:alpha val="100000"/>
                  </a:srgbClr>
                </a:solidFill>
              </a:rPr>
              <a:t>office web viewer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data2docx(sampleData2)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MS powerpoint document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algn="l" marL="0" marR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>You can download sample data: </a:t>
            </a:r>
            <a:r>
              <a:rPr cap="none" u="sng">
                <a:hlinkClick r:id="rId2"/>
                <a:solidFill>
                  <a:srgbClr val="0000FF">
                    <a:alpha val="100000"/>
                  </a:srgbClr>
                </a:solidFill>
              </a:rPr>
              <a:t>sampleData3.pptx</a:t>
            </a:r>
            <a:r>
              <a:t> - view with </a:t>
            </a:r>
            <a:r>
              <a:rPr cap="none" u="sng">
                <a:hlinkClick r:id="rId3"/>
                <a:solidFill>
                  <a:srgbClr val="0000FF">
                    <a:alpha val="100000"/>
                  </a:srgbClr>
                </a:solidFill>
              </a:rPr>
              <a:t>office web viewer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data2pptx(sampleData3)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algn="l" marL="0" marR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>You can download sample data: </a:t>
            </a:r>
            <a:r>
              <a:rPr cap="none" u="sng">
                <a:hlinkClick r:id="rId2"/>
                <a:solidFill>
                  <a:srgbClr val="0000FF">
                    <a:alpha val="100000"/>
                  </a:srgbClr>
                </a:solidFill>
              </a:rPr>
              <a:t>sampleData2.pptx</a:t>
            </a:r>
            <a:r>
              <a:t> - view with </a:t>
            </a:r>
            <a:r>
              <a:rPr cap="none" u="sng">
                <a:hlinkClick r:id="rId3"/>
                <a:solidFill>
                  <a:srgbClr val="0000FF">
                    <a:alpha val="100000"/>
                  </a:srgbClr>
                </a:solidFill>
              </a:rPr>
              <a:t>office web viewer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data2pptx(sampleData2)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pdf document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algn="l" marL="0" marR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>You can download sample data: </a:t>
            </a:r>
            <a:r>
              <a:rPr cap="none" u="sng">
                <a:hlinkClick r:id="rId2"/>
                <a:solidFill>
                  <a:srgbClr val="0000FF">
                    <a:alpha val="100000"/>
                  </a:srgbClr>
                </a:solidFill>
              </a:rPr>
              <a:t>sampleData3.pdf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data2pdf(sampleData3)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algn="l" marL="0" marR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>You can download sample data: </a:t>
            </a:r>
            <a:r>
              <a:rPr cap="none" u="sng">
                <a:hlinkClick r:id="rId2"/>
                <a:solidFill>
                  <a:srgbClr val="0000FF">
                    <a:alpha val="100000"/>
                  </a:srgbClr>
                </a:solidFill>
              </a:rPr>
              <a:t>sampleData2.pdf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data2pdf(sampleData2)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Introduction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r>
              <a:rPr/>
              <a:t>If you are a data scientist or researcher, you will certainly be interested in reproducible research. R package `rrtable` makes it possible to make reports with HTML, LaTex, MS word or MS Powerpoint formats from a table of R codes.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Package Installation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if(!require(devtools)){ install.packages("devtools") }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devtools::install_github("cardiomoon/rrtable")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Package Loading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require(rrtable)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Sample Data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str(sampleData3)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'data.frame':	24 obs. of  5 variables: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$ type  : chr  "title" "subtitle" "author" "text" ...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$ title : chr  "" "" "" "Introduction" ...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$ text  : chr  "R package `rrtable`" "Reproducible Research with a Table of R codes" "Keon-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Woong Moon" "If you are a data scientist or researcher, you will certainly be interested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in reproducible research. R package"| __truncated__ ...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$ code  : chr  "" "" "" "" ...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$ option: chr  "" "" "" "" ...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Paragraph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640080"/>
                <a:gridCol w="1828800"/>
                <a:gridCol w="3657600"/>
                <a:gridCol w="3657600"/>
                <a:gridCol w="9144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type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text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option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 package `rrtable`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subtitle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Reproducible Research with a Table of R codes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author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Keon-Woong Moon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text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Introduction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If you are a data scientist or researcher, you will certainly be interested in reproducible research. R package `rrtable` makes it possible to make reports with HTML, LaTex, MS word or MS Powerpoint formats from a table of R codes.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Package Installation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install R package `rrtable` with the following command.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if(!require(devtools)){ install.packages("devtools") }
devtools::install_github("cardiomoon/rrtable")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echo=TRUE, 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Package Loading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load the `rrtable` package with the following R command.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require(rrtable)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Sample 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Sample data sampleData3 is included in rrtable package. You can see the sampleData3 by folllowing R command.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str(sampleData3)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echo=TRUE, eval=TRUE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Paragraph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make a paragraph with this 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sampleData3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landscape=TRUE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mytable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mytable object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add mytable object with the following R code.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mytable(Dx~.,data=acs)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insert a plot into your document.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plot(Sepal.Width~Sepal.Length,data=iris)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ggplot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ggplot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insert a ggplot into a document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ggplot(iris,aes(x=Sepal.Length,y=Sepal.Width,color=Species))+ geom_point()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 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insert the result of R code. For example, you can insert the result of regression analysis.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fit=lm(mpg~wt*hp,data=mtcars)
summary(fit)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2ggplots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Two ggplots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insert two parallel ggplots with the following code.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ggplot(iris,aes(Sepal.Length,Sepal.Width))+geom_point()
ggplot(iris,aes(Sepal.Length,Sepal.Width,colour=Species))+ geom_point()+guides(colour=FALSE)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Two 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insert two parallel plots with the following code.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hist(rnorm(1000))
plot(1:10)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HTML Report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get report with HTML format(this file) by following R command.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data2HTML(sampleData3)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echo=TRUE, 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MS word document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get a report with MS word format.
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data2docx(sampleData3)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download sample data: [sampleData3.docx](https://github.com/cardiomoon/rrtable/raw/master/inst/doc/sampleData3.docx) - view with [office web viewer](https://view.officeapps.live.com/op/view.aspx?src=https://github.com/cardiomoon/rrtable/raw/master/inst/doc/sampleData3.docx)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data2docx(sampleData2)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download sample data: [sampleData2.docx](https://github.com/cardiomoon/rrtable/raw/master/inst/doc/sampleData2.docx) - view with [office web viewer](https://view.officeapps.live.com/op/view.aspx?src=https://github.com/cardiomoon/rrtable/raw/master/inst/doc/sampleData2.docx)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MS powerpoint document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get a report with MS word format.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data2pptx(sampleData3) 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download sample data: [sampleData3.pptx](https://github.com/cardiomoon/rrtable/raw/master/inst/doc/sampleData3.pptx) - view with [office web viewer](https://view.officeapps.live.com/op/view.aspx?src=https://github.com/cardiomoon/rrtable/raw/master/inst/doc/sampleData3.pptx)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data2pptx(sampleData2)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download sample data: [sampleData2.pptx](https://github.com/cardiomoon/rrtable/raw/master/inst/doc/sampleData2.pptx) - view with [office web viewer](https://view.officeapps.live.com/op/view.aspx?src=https://github.com/cardiomoon/rrtable/raw/master/inst/doc/sampleData2.pptx)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header2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pdf document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get a report with pdf format. 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data2pdf(sampleData3)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download sample data: [sampleData3.pdf](https://github.com/cardiomoon/rrtable/raw/master/inst/doc/sampleData3.pdf)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data2pdf(sampleData2) 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echo=TRUE,eval=FALSE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You can download sample data: [sampleData2.pdf](https://github.com/cardiomoon/rrtable/raw/master/inst/doc/sampleData2.pdf)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mytable object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1263255"/>
                <a:gridCol w="966033"/>
                <a:gridCol w="966033"/>
                <a:gridCol w="1285945"/>
                <a:gridCol w="688034"/>
              </a:tblGrid>
              <a:tr h="290620">
                <a:tc rowSpan="2"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NSTEMI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STEMI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Unstable.Angina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9528">
                <a:tc vMerge="true"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(N=153)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(N=304)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(N=400)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55291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age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64.3 ± 12.3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62.1 ± 12.1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63.8 ± 11.0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0.073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0703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sex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0.012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Female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50 (32.7%)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84 (27.6%)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153 (38.2%)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Male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103 (67.3%)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220 (72.4%)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247 (61.8%)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8084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cardiogenicShock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No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149 (97.4%)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256 (84.2%)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400 (100.0%)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Yes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 ( 2.6%)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48 (15.8%)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0 ( 0.0%)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1353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entry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Femoral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58 (37.9%)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133 (43.8%)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121 (30.2%)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Radial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95 (62.1%)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171 (56.2%)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279 (69.8%)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082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EF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55.0 ±  9.3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52.4 ±  9.5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59.2 ±  8.7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67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height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163.3 ±  8.2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165.1 ±  8.2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161.7 ±  9.7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67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weight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64.3 ± 10.2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65.7 ± 11.6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64.5 ± 11.6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0.361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0765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BMI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24.1 ±  3.2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24.0 ±  3.3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24.6 ±  3.4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0.064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802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obesity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0.186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No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106 (69.3%)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209 (68.8%)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252 (63.0%)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Yes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47 (30.7%)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95 (31.2%)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148 (37.0%)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5105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TC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193.7 ± 53.6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183.2 ± 43.4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183.5 ± 48.3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0.057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5105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LDLC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126.1 ± 44.7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116.7 ± 39.5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112.9 ± 40.4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5105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HDLC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38.9 ± 11.9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38.5 ± 11.0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37.8 ± 10.9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0.501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516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TG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130.1 ± 88.5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106.5 ± 72.0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137.4 ± 101.6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0765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DM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No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96 (62.7%)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208 (68.4%)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249 (62.2%)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Yes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57 (37.3%)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96 (31.6%)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151 (37.8%)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0703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HBP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No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62 (40.5%)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150 (49.3%)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144 (36.0%)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Yes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91 (59.5%)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154 (50.7%)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256 (64.0%)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36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smoking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Ex-smoker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42 (27.5%)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66 (21.7%)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96 (24.0%)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Never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50 (32.7%)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97 (31.9%)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185 (46.2%)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7678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  - Smoker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61 (39.9%)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141 (46.4%)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119 (29.8%)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5029200"/>
            <a:chOff x="914400" y="1371600"/>
            <a:chExt cx="7315200" cy="50292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t4"/>
            <p:cNvSpPr/>
            <p:nvPr/>
          </p:nvSpPr>
          <p:spPr>
            <a:xfrm>
              <a:off x="3130738" y="33731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pt5"/>
            <p:cNvSpPr/>
            <p:nvPr/>
          </p:nvSpPr>
          <p:spPr>
            <a:xfrm>
              <a:off x="2812767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" name="pt6"/>
            <p:cNvSpPr/>
            <p:nvPr/>
          </p:nvSpPr>
          <p:spPr>
            <a:xfrm>
              <a:off x="2494797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t7"/>
            <p:cNvSpPr/>
            <p:nvPr/>
          </p:nvSpPr>
          <p:spPr>
            <a:xfrm>
              <a:off x="2335812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t8"/>
            <p:cNvSpPr/>
            <p:nvPr/>
          </p:nvSpPr>
          <p:spPr>
            <a:xfrm>
              <a:off x="2971752" y="32440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t9"/>
            <p:cNvSpPr/>
            <p:nvPr/>
          </p:nvSpPr>
          <p:spPr>
            <a:xfrm>
              <a:off x="3607693" y="28566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t10"/>
            <p:cNvSpPr/>
            <p:nvPr/>
          </p:nvSpPr>
          <p:spPr>
            <a:xfrm>
              <a:off x="2335812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t11"/>
            <p:cNvSpPr/>
            <p:nvPr/>
          </p:nvSpPr>
          <p:spPr>
            <a:xfrm>
              <a:off x="2971752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t12"/>
            <p:cNvSpPr/>
            <p:nvPr/>
          </p:nvSpPr>
          <p:spPr>
            <a:xfrm>
              <a:off x="2017841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t13"/>
            <p:cNvSpPr/>
            <p:nvPr/>
          </p:nvSpPr>
          <p:spPr>
            <a:xfrm>
              <a:off x="2812767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t14"/>
            <p:cNvSpPr/>
            <p:nvPr/>
          </p:nvSpPr>
          <p:spPr>
            <a:xfrm>
              <a:off x="3607693" y="31148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t15"/>
            <p:cNvSpPr/>
            <p:nvPr/>
          </p:nvSpPr>
          <p:spPr>
            <a:xfrm>
              <a:off x="2653782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t16"/>
            <p:cNvSpPr/>
            <p:nvPr/>
          </p:nvSpPr>
          <p:spPr>
            <a:xfrm>
              <a:off x="2653782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t17"/>
            <p:cNvSpPr/>
            <p:nvPr/>
          </p:nvSpPr>
          <p:spPr>
            <a:xfrm>
              <a:off x="1858856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8"/>
            <p:cNvSpPr/>
            <p:nvPr/>
          </p:nvSpPr>
          <p:spPr>
            <a:xfrm>
              <a:off x="4243634" y="27275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9"/>
            <p:cNvSpPr/>
            <p:nvPr/>
          </p:nvSpPr>
          <p:spPr>
            <a:xfrm>
              <a:off x="4084649" y="22110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20"/>
            <p:cNvSpPr/>
            <p:nvPr/>
          </p:nvSpPr>
          <p:spPr>
            <a:xfrm>
              <a:off x="3607693" y="28566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1"/>
            <p:cNvSpPr/>
            <p:nvPr/>
          </p:nvSpPr>
          <p:spPr>
            <a:xfrm>
              <a:off x="3130738" y="33731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2"/>
            <p:cNvSpPr/>
            <p:nvPr/>
          </p:nvSpPr>
          <p:spPr>
            <a:xfrm>
              <a:off x="4084649" y="29857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3"/>
            <p:cNvSpPr/>
            <p:nvPr/>
          </p:nvSpPr>
          <p:spPr>
            <a:xfrm>
              <a:off x="3130738" y="29857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4"/>
            <p:cNvSpPr/>
            <p:nvPr/>
          </p:nvSpPr>
          <p:spPr>
            <a:xfrm>
              <a:off x="3607693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3130738" y="31148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2335812" y="32440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3130738" y="36313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2653782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2971752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2971752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3289723" y="33731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3289723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2494797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2653782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607693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3289723" y="25984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3766678" y="24693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2812767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2971752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766678" y="33731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2812767" y="32440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2017841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130738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2971752" y="33731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2176827" y="49225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2017841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2971752" y="33731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3130738" y="29857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2653782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3130738" y="29857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2335812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3448708" y="31148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2971752" y="36313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6151456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5197545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5992471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3766678" y="49225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5356530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4084649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5038560" y="36313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2812767" y="47934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5515515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3289723" y="44060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2971752" y="53098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4402619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4561604" y="50516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4720589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3925664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5674501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3925664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4243634" y="44060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4879575" y="50516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3925664" y="46642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4402619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4720589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5038560" y="46642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4720589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5197545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5515515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5833486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5674501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4561604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4084649" y="45351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3766678" y="47934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3766678" y="47934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4243634" y="44060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4561604" y="44060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3607693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4561604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5674501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5038560" y="49225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925664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3766678" y="46642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766678" y="45351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4720589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4243634" y="45351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971752" y="49225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3925664" y="44060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4084649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4084649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4879575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130738" y="46642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4084649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5038560" y="36313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4243634" y="44060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6310441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5038560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5356530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7105367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2812767" y="46642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6628412" y="41478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5674501" y="46642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6469427" y="32440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5356530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5197545" y="44060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5833486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4084649" y="46642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4243634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5197545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5356530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7264352" y="29857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7264352" y="45351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4561604" y="50516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5992471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3925664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7264352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5038560" y="44060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5674501" y="36313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6469427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4879575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4720589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5197545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6469427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6787397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7582323" y="29857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5197545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5038560" y="42769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4720589" y="45351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7264352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5038560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5197545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4561604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5992471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5674501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5992471" y="38895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4243634" y="44060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5833486" y="376047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5674501" y="363135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5674501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5038560" y="466428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5356530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4879575" y="350223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4402619" y="4018703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l154"/>
            <p:cNvSpPr/>
            <p:nvPr/>
          </p:nvSpPr>
          <p:spPr>
            <a:xfrm>
              <a:off x="2211117" y="5468112"/>
              <a:ext cx="5564481" cy="0"/>
            </a:xfrm>
            <a:custGeom>
              <a:avLst/>
              <a:pathLst>
                <a:path w="5564481" h="0">
                  <a:moveTo>
                    <a:pt x="0" y="0"/>
                  </a:moveTo>
                  <a:lnTo>
                    <a:pt x="5564481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l155"/>
            <p:cNvSpPr/>
            <p:nvPr/>
          </p:nvSpPr>
          <p:spPr>
            <a:xfrm>
              <a:off x="2211117" y="54681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l156"/>
            <p:cNvSpPr/>
            <p:nvPr/>
          </p:nvSpPr>
          <p:spPr>
            <a:xfrm>
              <a:off x="3006042" y="54681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l157"/>
            <p:cNvSpPr/>
            <p:nvPr/>
          </p:nvSpPr>
          <p:spPr>
            <a:xfrm>
              <a:off x="3800968" y="54681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l158"/>
            <p:cNvSpPr/>
            <p:nvPr/>
          </p:nvSpPr>
          <p:spPr>
            <a:xfrm>
              <a:off x="4595894" y="54681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l159"/>
            <p:cNvSpPr/>
            <p:nvPr/>
          </p:nvSpPr>
          <p:spPr>
            <a:xfrm>
              <a:off x="5390820" y="54681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l160"/>
            <p:cNvSpPr/>
            <p:nvPr/>
          </p:nvSpPr>
          <p:spPr>
            <a:xfrm>
              <a:off x="6185746" y="54681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l161"/>
            <p:cNvSpPr/>
            <p:nvPr/>
          </p:nvSpPr>
          <p:spPr>
            <a:xfrm>
              <a:off x="6980672" y="54681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l162"/>
            <p:cNvSpPr/>
            <p:nvPr/>
          </p:nvSpPr>
          <p:spPr>
            <a:xfrm>
              <a:off x="7775598" y="54681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tx163"/>
            <p:cNvSpPr/>
            <p:nvPr/>
          </p:nvSpPr>
          <p:spPr>
            <a:xfrm>
              <a:off x="2105188" y="5687758"/>
              <a:ext cx="211856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65" name="tx164"/>
            <p:cNvSpPr/>
            <p:nvPr/>
          </p:nvSpPr>
          <p:spPr>
            <a:xfrm>
              <a:off x="2900114" y="5687832"/>
              <a:ext cx="211856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5.0</a:t>
              </a:r>
            </a:p>
          </p:txBody>
        </p:sp>
        <p:sp>
          <p:nvSpPr>
            <p:cNvPr id="166" name="tx165"/>
            <p:cNvSpPr/>
            <p:nvPr/>
          </p:nvSpPr>
          <p:spPr>
            <a:xfrm>
              <a:off x="3695040" y="5689842"/>
              <a:ext cx="211856" cy="1074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5.5</a:t>
              </a:r>
            </a:p>
          </p:txBody>
        </p:sp>
        <p:sp>
          <p:nvSpPr>
            <p:cNvPr id="167" name="tx166"/>
            <p:cNvSpPr/>
            <p:nvPr/>
          </p:nvSpPr>
          <p:spPr>
            <a:xfrm>
              <a:off x="4489966" y="5687386"/>
              <a:ext cx="211856" cy="10990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6.0</a:t>
              </a:r>
            </a:p>
          </p:txBody>
        </p:sp>
        <p:sp>
          <p:nvSpPr>
            <p:cNvPr id="168" name="tx167"/>
            <p:cNvSpPr/>
            <p:nvPr/>
          </p:nvSpPr>
          <p:spPr>
            <a:xfrm>
              <a:off x="5284892" y="5687535"/>
              <a:ext cx="211856" cy="1097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6.5</a:t>
              </a:r>
            </a:p>
          </p:txBody>
        </p:sp>
        <p:sp>
          <p:nvSpPr>
            <p:cNvPr id="169" name="tx168"/>
            <p:cNvSpPr/>
            <p:nvPr/>
          </p:nvSpPr>
          <p:spPr>
            <a:xfrm>
              <a:off x="6079818" y="5687832"/>
              <a:ext cx="211856" cy="10946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7.0</a:t>
              </a:r>
            </a:p>
          </p:txBody>
        </p:sp>
        <p:sp>
          <p:nvSpPr>
            <p:cNvPr id="170" name="tx169"/>
            <p:cNvSpPr/>
            <p:nvPr/>
          </p:nvSpPr>
          <p:spPr>
            <a:xfrm>
              <a:off x="6874744" y="5689842"/>
              <a:ext cx="211856" cy="10745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171" name="tx170"/>
            <p:cNvSpPr/>
            <p:nvPr/>
          </p:nvSpPr>
          <p:spPr>
            <a:xfrm>
              <a:off x="7669670" y="5687386"/>
              <a:ext cx="211856" cy="10990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8.0</a:t>
              </a:r>
            </a:p>
          </p:txBody>
        </p:sp>
        <p:sp>
          <p:nvSpPr>
            <p:cNvPr id="172" name="pl171"/>
            <p:cNvSpPr/>
            <p:nvPr/>
          </p:nvSpPr>
          <p:spPr>
            <a:xfrm>
              <a:off x="1664208" y="2761826"/>
              <a:ext cx="0" cy="2582333"/>
            </a:xfrm>
            <a:custGeom>
              <a:avLst/>
              <a:pathLst>
                <a:path w="0" h="2582333">
                  <a:moveTo>
                    <a:pt x="0" y="2582333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l172"/>
            <p:cNvSpPr/>
            <p:nvPr/>
          </p:nvSpPr>
          <p:spPr>
            <a:xfrm>
              <a:off x="1572767" y="5344160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l173"/>
            <p:cNvSpPr/>
            <p:nvPr/>
          </p:nvSpPr>
          <p:spPr>
            <a:xfrm>
              <a:off x="1572767" y="4698576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l174"/>
            <p:cNvSpPr/>
            <p:nvPr/>
          </p:nvSpPr>
          <p:spPr>
            <a:xfrm>
              <a:off x="1572767" y="4052993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l175"/>
            <p:cNvSpPr/>
            <p:nvPr/>
          </p:nvSpPr>
          <p:spPr>
            <a:xfrm>
              <a:off x="1572767" y="3407410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l176"/>
            <p:cNvSpPr/>
            <p:nvPr/>
          </p:nvSpPr>
          <p:spPr>
            <a:xfrm>
              <a:off x="1572767" y="2761826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tx177"/>
            <p:cNvSpPr/>
            <p:nvPr/>
          </p:nvSpPr>
          <p:spPr>
            <a:xfrm rot="-5400000">
              <a:off x="1283906" y="5289242"/>
              <a:ext cx="211856" cy="1098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9" name="tx178"/>
            <p:cNvSpPr/>
            <p:nvPr/>
          </p:nvSpPr>
          <p:spPr>
            <a:xfrm rot="-5400000">
              <a:off x="1284017" y="4643770"/>
              <a:ext cx="211856" cy="10961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80" name="tx179"/>
            <p:cNvSpPr/>
            <p:nvPr/>
          </p:nvSpPr>
          <p:spPr>
            <a:xfrm rot="-5400000">
              <a:off x="1284017" y="3998187"/>
              <a:ext cx="211856" cy="10961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81" name="tx180"/>
            <p:cNvSpPr/>
            <p:nvPr/>
          </p:nvSpPr>
          <p:spPr>
            <a:xfrm rot="-5400000">
              <a:off x="1284017" y="3352604"/>
              <a:ext cx="211856" cy="10961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2" name="tx181"/>
            <p:cNvSpPr/>
            <p:nvPr/>
          </p:nvSpPr>
          <p:spPr>
            <a:xfrm rot="-5400000">
              <a:off x="1283943" y="2706946"/>
              <a:ext cx="211856" cy="1097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3" name="pg182"/>
            <p:cNvSpPr/>
            <p:nvPr/>
          </p:nvSpPr>
          <p:spPr>
            <a:xfrm>
              <a:off x="1664208" y="2121407"/>
              <a:ext cx="6181344" cy="3346704"/>
            </a:xfrm>
            <a:custGeom>
              <a:avLst/>
              <a:pathLst>
                <a:path w="6181344" h="3346704">
                  <a:moveTo>
                    <a:pt x="0" y="3346704"/>
                  </a:moveTo>
                  <a:lnTo>
                    <a:pt x="6181344" y="3346704"/>
                  </a:lnTo>
                  <a:lnTo>
                    <a:pt x="6181344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tx183"/>
            <p:cNvSpPr/>
            <p:nvPr/>
          </p:nvSpPr>
          <p:spPr>
            <a:xfrm>
              <a:off x="4305753" y="6017055"/>
              <a:ext cx="898252" cy="1460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85" name="tx184"/>
            <p:cNvSpPr/>
            <p:nvPr/>
          </p:nvSpPr>
          <p:spPr>
            <a:xfrm rot="-5400000">
              <a:off x="596119" y="3722727"/>
              <a:ext cx="821680" cy="1440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ggplot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5029200"/>
            <a:chOff x="914400" y="1371600"/>
            <a:chExt cx="7315200" cy="50292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914400" y="13716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1367880" y="1441189"/>
              <a:ext cx="5746529" cy="455660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1367880" y="5359181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367880" y="4496187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67880" y="3633193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367880" y="2770199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367880" y="1907205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919315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370459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4821602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6272746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1367880" y="5790678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1367880" y="4927684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1367880" y="4064690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1367880" y="3201696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1367880" y="2338702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1367880" y="1475708"/>
              <a:ext cx="5746529" cy="0"/>
            </a:xfrm>
            <a:custGeom>
              <a:avLst/>
              <a:pathLst>
                <a:path w="5746529" h="0">
                  <a:moveTo>
                    <a:pt x="0" y="0"/>
                  </a:moveTo>
                  <a:lnTo>
                    <a:pt x="5746529" y="0"/>
                  </a:lnTo>
                  <a:lnTo>
                    <a:pt x="5746529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2644887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4096030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5547174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6998318" y="14411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2765175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2474946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2184718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2039603" y="38672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2620061" y="300427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3200518" y="248647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2039603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2620061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49374" y="421246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2474946" y="38672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200518" y="283167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2329832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2329832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604260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3780976" y="231387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635861" y="162348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3200518" y="248647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2765175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635861" y="265907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2765175" y="265907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3200518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2765175" y="283167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2039603" y="300427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2765175" y="352206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2329832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2620061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2620061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2910289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2910289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2184718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2329832" y="38672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3200518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2910289" y="214127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3345633" y="196867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2474946" y="38672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2620061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3345633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2474946" y="300427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749374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2765175" y="3349469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2620061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894489" y="524805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749374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620061" y="3176870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2765175" y="265907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329832" y="403986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2765175" y="2659074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39603" y="36946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3055404" y="283167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620061" y="352206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5522348" y="36946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4651662" y="36946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5377234" y="38672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3345633" y="524805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4796776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3635861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4506548" y="352206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2474946" y="507545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4941891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910289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2620061" y="576585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3926090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4071205" y="542065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4216319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3490747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5087005" y="38672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3490747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780976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4361433" y="542065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490747" y="490285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3926090" y="369466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4216319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4506548" y="490285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4216319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4651662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4941891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5232120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5087005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4071205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3635861" y="473025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3345633" y="507545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3345633" y="5075457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3780976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4071205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3200518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4071205" y="334946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5087005" y="38672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4506548" y="524805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3490747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3345633" y="490285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3345633" y="473025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4216319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3780976" y="473025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620061" y="524805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3490747" y="455766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3635861" y="403986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3635861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4361433" y="4212463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765175" y="4902858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3635861" y="4385062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4506548" y="352206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3780976" y="455766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5667463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4506548" y="421246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4796776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6393035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474946" y="490285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5957691" y="4212463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5087005" y="490285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5812577" y="300427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4796776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4651662" y="455766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5232120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3635861" y="490285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3780976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4651662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4796776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6538149" y="265907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6538149" y="473025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4071205" y="542065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5377234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3490747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6538149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4506548" y="455766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5087005" y="352206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5812577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4361433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4216319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4651662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5812577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6102806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6828378" y="265907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4651662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4506548" y="438506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4216319" y="473025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6538149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4506548" y="334946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4651662" y="38672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4071205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5377234" y="38672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5087005" y="38672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5377234" y="38672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3780976" y="455766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5232120" y="3694667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5087005" y="352206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5087005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4506548" y="4902858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4796776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4361433" y="3349469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3926090" y="4039864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1149888" y="5750214"/>
              <a:ext cx="155361" cy="805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1149888" y="4887384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1149888" y="4024390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1149888" y="3161396"/>
              <a:ext cx="15536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1149888" y="2298293"/>
              <a:ext cx="155361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1149888" y="1435463"/>
              <a:ext cx="155361" cy="8032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1333086" y="579067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1333086" y="492768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1333086" y="406469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1333086" y="3201696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1333086" y="233870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1333086" y="147570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2644887" y="59977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4096030" y="59977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5547174" y="59977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6998318" y="59977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2613809" y="6061791"/>
              <a:ext cx="62155" cy="7879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4064953" y="6060099"/>
              <a:ext cx="62155" cy="80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5516096" y="6063755"/>
              <a:ext cx="62155" cy="768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6967240" y="6059990"/>
              <a:ext cx="62155" cy="806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3829446" y="6166476"/>
              <a:ext cx="823397" cy="13383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641560" y="3653462"/>
              <a:ext cx="753206" cy="1320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198" name="rc197"/>
            <p:cNvSpPr/>
            <p:nvPr/>
          </p:nvSpPr>
          <p:spPr>
            <a:xfrm>
              <a:off x="7253588" y="3220372"/>
              <a:ext cx="906422" cy="99824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199" name="tx198"/>
            <p:cNvSpPr/>
            <p:nvPr/>
          </p:nvSpPr>
          <p:spPr>
            <a:xfrm>
              <a:off x="7323177" y="3273556"/>
              <a:ext cx="496999" cy="13206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  <p:sp>
          <p:nvSpPr>
            <p:cNvPr id="200" name="rc199"/>
            <p:cNvSpPr/>
            <p:nvPr/>
          </p:nvSpPr>
          <p:spPr>
            <a:xfrm>
              <a:off x="7323177" y="3490656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7408079" y="3575558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rc201"/>
            <p:cNvSpPr/>
            <p:nvPr/>
          </p:nvSpPr>
          <p:spPr>
            <a:xfrm>
              <a:off x="7323177" y="3710112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7408079" y="3795014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rc203"/>
            <p:cNvSpPr/>
            <p:nvPr/>
          </p:nvSpPr>
          <p:spPr>
            <a:xfrm>
              <a:off x="7323177" y="3929568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7408079" y="401447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tx205"/>
            <p:cNvSpPr/>
            <p:nvPr/>
          </p:nvSpPr>
          <p:spPr>
            <a:xfrm>
              <a:off x="7612222" y="3563467"/>
              <a:ext cx="329277" cy="7699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setosa</a:t>
              </a:r>
            </a:p>
          </p:txBody>
        </p:sp>
        <p:sp>
          <p:nvSpPr>
            <p:cNvPr id="207" name="tx206"/>
            <p:cNvSpPr/>
            <p:nvPr/>
          </p:nvSpPr>
          <p:spPr>
            <a:xfrm>
              <a:off x="7612222" y="3777520"/>
              <a:ext cx="478199" cy="8240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versicolor</a:t>
              </a:r>
            </a:p>
          </p:txBody>
        </p:sp>
        <p:sp>
          <p:nvSpPr>
            <p:cNvPr id="208" name="tx207"/>
            <p:cNvSpPr/>
            <p:nvPr/>
          </p:nvSpPr>
          <p:spPr>
            <a:xfrm>
              <a:off x="7612222" y="3974493"/>
              <a:ext cx="409932" cy="10488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virginica</a:t>
              </a:r>
            </a:p>
          </p:txBody>
        </p:sp>
      </p:grp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cardiomoon</cp:lastModifiedBy>
  <cp:revision>3</cp:revision>
  <dcterms:created xsi:type="dcterms:W3CDTF">2017-02-13T16:18:36Z</dcterms:created>
  <dcterms:modified xsi:type="dcterms:W3CDTF">2021-11-17T09:48:27Z</dcterms:modified>
  <cp:category/>
</cp:coreProperties>
</file>

<file path=docProps/thumbnail.jpeg>
</file>